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2781"/>
    <a:srgbClr val="065610"/>
    <a:srgbClr val="C2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2928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45638-7C7D-4943-91BE-E3FB850C1738}" type="datetimeFigureOut">
              <a:rPr lang="en-US" smtClean="0"/>
              <a:t>11/24/2013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01675"/>
            <a:ext cx="26352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C229B-6453-481D-BD1E-083A74C051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8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C229B-6453-481D-BD1E-083A74C0510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8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1CAD5-35EF-4613-A21B-BB1A63A6CFED}" type="datetimeFigureOut">
              <a:rPr lang="en-US" smtClean="0"/>
              <a:pPr/>
              <a:t>11/24/2013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363F1-0F78-4513-8D96-C14147968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723654"/>
            <a:ext cx="2159355" cy="333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ounded Rectangle 24"/>
          <p:cNvSpPr/>
          <p:nvPr/>
        </p:nvSpPr>
        <p:spPr>
          <a:xfrm>
            <a:off x="1447800" y="76202"/>
            <a:ext cx="3962400" cy="40862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11755" y="5871727"/>
            <a:ext cx="447004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endParaRPr lang="en-US" sz="16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Symbol" pitchFamily="18" charset="2"/>
              <a:buChar char=""/>
            </a:pPr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 Healthier</a:t>
            </a:r>
          </a:p>
          <a:p>
            <a:r>
              <a:rPr lang="en-US" sz="1600" b="1" dirty="0" smtClean="0">
                <a:latin typeface="Comic Sans MS" pitchFamily="66" charset="0"/>
              </a:rPr>
              <a:t>Grow vegetables, fruits, &amp; herbs at home. </a:t>
            </a:r>
            <a:endParaRPr lang="en-US" sz="1600" b="1" dirty="0" smtClean="0">
              <a:solidFill>
                <a:srgbClr val="065610"/>
              </a:solidFill>
              <a:latin typeface="Comic Sans MS" pitchFamily="66" charset="0"/>
            </a:endParaRPr>
          </a:p>
          <a:p>
            <a:pPr>
              <a:buFont typeface="Symbol" pitchFamily="18" charset="2"/>
              <a:buChar char=""/>
            </a:pPr>
            <a:r>
              <a:rPr lang="en-US" sz="1600" b="1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Easier</a:t>
            </a:r>
          </a:p>
          <a:p>
            <a:r>
              <a:rPr lang="en-US" sz="1600" b="1" dirty="0" smtClean="0">
                <a:latin typeface="Comic Sans MS" pitchFamily="66" charset="0"/>
              </a:rPr>
              <a:t>Simplify growing with a vertical garden placed on your patio, rooftop, or balcony. No soil. No weeding. </a:t>
            </a:r>
            <a:endParaRPr lang="en-US" sz="1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Symbol" pitchFamily="18" charset="2"/>
              <a:buChar char=""/>
            </a:pPr>
            <a:r>
              <a:rPr lang="en-US" sz="1600" b="1" dirty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Smarter</a:t>
            </a:r>
          </a:p>
          <a:p>
            <a:r>
              <a:rPr lang="en-US" sz="1600" b="1" dirty="0" smtClean="0">
                <a:latin typeface="Comic Sans MS" pitchFamily="66" charset="0"/>
              </a:rPr>
              <a:t>Invest in your health with an eco-friendly aeroponic garden that pays for itself.                                                                                                         	</a:t>
            </a:r>
          </a:p>
          <a:p>
            <a:r>
              <a:rPr lang="en-US" sz="1600" b="1" dirty="0">
                <a:latin typeface="Comic Sans MS" pitchFamily="66" charset="0"/>
              </a:rPr>
              <a:t>	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Tammy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Miceli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RN 630-776-9243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          www.tammy-miceli.juiceplus.com</a:t>
            </a:r>
            <a:endParaRPr lang="en-US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713837"/>
            <a:ext cx="3429000" cy="40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JUICE </a:t>
            </a:r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PLUS+® is Whole Food nutrition from 25 </a:t>
            </a:r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fruits, </a:t>
            </a:r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vegetables, berries &amp; grains.</a:t>
            </a:r>
            <a:r>
              <a:rPr lang="en-US" sz="1600" b="1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1600" b="1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~Farm to Capsule~ </a:t>
            </a:r>
          </a:p>
          <a:p>
            <a:pPr algn="ctr"/>
            <a:r>
              <a:rPr 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Highest quality produce is grown. With the skin &amp; seeds intact, a large grinder breaks pieces into small bits &amp; breaks them down into a fine slurry. They’re dried and encapsulated. </a:t>
            </a:r>
          </a:p>
          <a:p>
            <a:pPr algn="ctr"/>
            <a:endParaRPr lang="en-US" sz="1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Every batch is tested for the absence of chemicals, pesticides and herbicides! Food label. </a:t>
            </a:r>
          </a:p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Gluten Free! NSF! Non-GMO!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571351"/>
            <a:ext cx="335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Comic Sans MS" pitchFamily="66" charset="0"/>
              </a:rPr>
              <a:t>More than 30 Clinical Studies!</a:t>
            </a:r>
            <a:r>
              <a:rPr lang="en-US" sz="1600" b="1" dirty="0" smtClean="0">
                <a:latin typeface="Comic Sans MS" pitchFamily="66" charset="0"/>
              </a:rPr>
              <a:t> </a:t>
            </a:r>
          </a:p>
          <a:p>
            <a:pPr lvl="0">
              <a:buFont typeface="Symbol" pitchFamily="18" charset="2"/>
              <a:buChar char="©"/>
            </a:pPr>
            <a:r>
              <a:rPr lang="en-US" sz="1600" b="1" dirty="0" smtClean="0">
                <a:latin typeface="Comic Sans MS" pitchFamily="66" charset="0"/>
              </a:rPr>
              <a:t> key antioxidants and phytonutrients are absorbed by the body.</a:t>
            </a:r>
          </a:p>
          <a:p>
            <a:pPr lvl="0">
              <a:buFont typeface="Symbol" pitchFamily="18" charset="2"/>
              <a:buChar char="©"/>
            </a:pPr>
            <a:r>
              <a:rPr lang="en-US" sz="1600" b="1" dirty="0" smtClean="0">
                <a:latin typeface="Comic Sans MS" pitchFamily="66" charset="0"/>
              </a:rPr>
              <a:t> reduces </a:t>
            </a:r>
            <a:r>
              <a:rPr lang="en-US" sz="1600" b="1" dirty="0">
                <a:latin typeface="Comic Sans MS" pitchFamily="66" charset="0"/>
              </a:rPr>
              <a:t>oxidative stress.</a:t>
            </a:r>
          </a:p>
          <a:p>
            <a:pPr lvl="0">
              <a:buFont typeface="Symbol" pitchFamily="18" charset="2"/>
              <a:buChar char="©"/>
            </a:pPr>
            <a:r>
              <a:rPr lang="en-US" sz="1600" b="1" dirty="0" smtClean="0">
                <a:latin typeface="Comic Sans MS" pitchFamily="66" charset="0"/>
              </a:rPr>
              <a:t> reduces </a:t>
            </a:r>
            <a:r>
              <a:rPr lang="en-US" sz="1600" b="1" dirty="0">
                <a:latin typeface="Comic Sans MS" pitchFamily="66" charset="0"/>
              </a:rPr>
              <a:t>biomarkers of </a:t>
            </a:r>
            <a:r>
              <a:rPr lang="en-US" sz="1600" b="1" dirty="0" smtClean="0">
                <a:latin typeface="Comic Sans MS" pitchFamily="66" charset="0"/>
              </a:rPr>
              <a:t>    systemic </a:t>
            </a:r>
            <a:r>
              <a:rPr lang="en-US" sz="1600" b="1" dirty="0">
                <a:latin typeface="Comic Sans MS" pitchFamily="66" charset="0"/>
              </a:rPr>
              <a:t>inflammation.</a:t>
            </a:r>
          </a:p>
          <a:p>
            <a:pPr lvl="0">
              <a:buFont typeface="Symbol" pitchFamily="18" charset="2"/>
              <a:buChar char="©"/>
            </a:pPr>
            <a:r>
              <a:rPr lang="en-US" sz="1600" b="1" dirty="0" smtClean="0">
                <a:latin typeface="Comic Sans MS" pitchFamily="66" charset="0"/>
              </a:rPr>
              <a:t> helps </a:t>
            </a:r>
            <a:r>
              <a:rPr lang="en-US" sz="1600" b="1" dirty="0">
                <a:latin typeface="Comic Sans MS" pitchFamily="66" charset="0"/>
              </a:rPr>
              <a:t>support a healthy immune system. </a:t>
            </a:r>
          </a:p>
          <a:p>
            <a:pPr lvl="0">
              <a:buFont typeface="Symbol" pitchFamily="18" charset="2"/>
              <a:buChar char="©"/>
            </a:pPr>
            <a:r>
              <a:rPr lang="en-US" sz="1600" b="1" dirty="0" smtClean="0">
                <a:latin typeface="Comic Sans MS" pitchFamily="66" charset="0"/>
              </a:rPr>
              <a:t> helps </a:t>
            </a:r>
            <a:r>
              <a:rPr lang="en-US" sz="1600" b="1" dirty="0">
                <a:latin typeface="Comic Sans MS" pitchFamily="66" charset="0"/>
              </a:rPr>
              <a:t>protect DNA. </a:t>
            </a:r>
          </a:p>
          <a:p>
            <a:pPr lvl="0">
              <a:buFont typeface="Symbol" pitchFamily="18" charset="2"/>
              <a:buChar char="©"/>
            </a:pPr>
            <a:r>
              <a:rPr lang="en-US" sz="1600" b="1" dirty="0" smtClean="0">
                <a:latin typeface="Comic Sans MS" pitchFamily="66" charset="0"/>
              </a:rPr>
              <a:t> supports </a:t>
            </a:r>
            <a:r>
              <a:rPr lang="en-US" sz="1600" b="1" dirty="0">
                <a:latin typeface="Comic Sans MS" pitchFamily="66" charset="0"/>
              </a:rPr>
              <a:t>cardiovascular </a:t>
            </a:r>
            <a:r>
              <a:rPr lang="en-US" sz="1600" b="1" dirty="0" smtClean="0">
                <a:latin typeface="Comic Sans MS" pitchFamily="66" charset="0"/>
              </a:rPr>
              <a:t> wellness</a:t>
            </a:r>
            <a:r>
              <a:rPr lang="en-US" sz="1600" b="1" dirty="0">
                <a:latin typeface="Comic Sans MS" pitchFamily="66" charset="0"/>
              </a:rPr>
              <a:t>. </a:t>
            </a:r>
          </a:p>
          <a:p>
            <a:pPr lvl="0">
              <a:buFont typeface="Symbol" pitchFamily="18" charset="2"/>
              <a:buChar char="©"/>
            </a:pPr>
            <a:r>
              <a:rPr lang="en-US" sz="1600" b="1" dirty="0" smtClean="0">
                <a:latin typeface="Comic Sans MS" pitchFamily="66" charset="0"/>
              </a:rPr>
              <a:t> supports healthy skin.</a:t>
            </a:r>
          </a:p>
          <a:p>
            <a:pPr lvl="0">
              <a:buFont typeface="Symbol" pitchFamily="18" charset="2"/>
              <a:buChar char="©"/>
            </a:pPr>
            <a:r>
              <a:rPr lang="en-US" sz="1600" b="1" dirty="0" smtClean="0">
                <a:latin typeface="Comic Sans MS" pitchFamily="66" charset="0"/>
              </a:rPr>
              <a:t> supports healthy gums.</a:t>
            </a:r>
          </a:p>
          <a:p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447800" y="87869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JUICE PLUS+</a:t>
            </a:r>
            <a:r>
              <a:rPr lang="en-US" sz="1200" dirty="0" smtClean="0">
                <a:solidFill>
                  <a:schemeClr val="bg1"/>
                </a:solidFill>
                <a:latin typeface="Arial Black" pitchFamily="34" charset="0"/>
              </a:rPr>
              <a:t>®</a:t>
            </a:r>
            <a:r>
              <a:rPr lang="en-US" b="1" dirty="0" smtClean="0">
                <a:solidFill>
                  <a:schemeClr val="bg1"/>
                </a:solidFill>
              </a:rPr>
              <a:t> CAPSULES and GUMMIES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114801"/>
            <a:ext cx="2895601" cy="160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533402"/>
            <a:ext cx="2057401" cy="118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2514601" y="5871727"/>
            <a:ext cx="4038600" cy="22427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600" b="1" dirty="0" smtClean="0">
                <a:latin typeface="Comic Sans MS" pitchFamily="66" charset="0"/>
              </a:rPr>
              <a:t>GROW A VERTICAL TOWER GARDEN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205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Nielsen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Delia</dc:creator>
  <cp:lastModifiedBy>Lynne's Health PC</cp:lastModifiedBy>
  <cp:revision>73</cp:revision>
  <cp:lastPrinted>2013-09-28T02:04:47Z</cp:lastPrinted>
  <dcterms:created xsi:type="dcterms:W3CDTF">2013-01-24T18:05:53Z</dcterms:created>
  <dcterms:modified xsi:type="dcterms:W3CDTF">2013-11-24T20:34:47Z</dcterms:modified>
</cp:coreProperties>
</file>