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F84B-2A8D-44F0-B5E5-2EE0866A1401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1920-8EE6-4CA1-8ADC-D9C0DB1C3A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F84B-2A8D-44F0-B5E5-2EE0866A1401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1920-8EE6-4CA1-8ADC-D9C0DB1C3A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F84B-2A8D-44F0-B5E5-2EE0866A1401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1920-8EE6-4CA1-8ADC-D9C0DB1C3A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F84B-2A8D-44F0-B5E5-2EE0866A1401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1920-8EE6-4CA1-8ADC-D9C0DB1C3A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F84B-2A8D-44F0-B5E5-2EE0866A1401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1920-8EE6-4CA1-8ADC-D9C0DB1C3A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F84B-2A8D-44F0-B5E5-2EE0866A1401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1920-8EE6-4CA1-8ADC-D9C0DB1C3A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F84B-2A8D-44F0-B5E5-2EE0866A1401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1920-8EE6-4CA1-8ADC-D9C0DB1C3A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F84B-2A8D-44F0-B5E5-2EE0866A1401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1920-8EE6-4CA1-8ADC-D9C0DB1C3A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F84B-2A8D-44F0-B5E5-2EE0866A1401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1920-8EE6-4CA1-8ADC-D9C0DB1C3A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F84B-2A8D-44F0-B5E5-2EE0866A1401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1920-8EE6-4CA1-8ADC-D9C0DB1C3A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F84B-2A8D-44F0-B5E5-2EE0866A1401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41920-8EE6-4CA1-8ADC-D9C0DB1C3A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CF84B-2A8D-44F0-B5E5-2EE0866A1401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41920-8EE6-4CA1-8ADC-D9C0DB1C3A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lide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lide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lide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lide 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lide 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Brittany</dc:creator>
  <cp:lastModifiedBy>Brittany</cp:lastModifiedBy>
  <cp:revision>1</cp:revision>
  <dcterms:created xsi:type="dcterms:W3CDTF">2014-12-18T13:34:04Z</dcterms:created>
  <dcterms:modified xsi:type="dcterms:W3CDTF">2014-12-18T13:35:41Z</dcterms:modified>
</cp:coreProperties>
</file>