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1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CA18-E83B-4A72-AFF6-8E06AAB838A6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3C84F-3288-4971-852A-A6011E0DC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33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3A122A-A570-47A3-995F-F7E68795E618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F09B987-C99D-4E4A-9E29-E57DD269460F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EFEB3-B3DE-4081-B015-AFCC5AD253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10600" cy="9032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b="1" dirty="0" smtClean="0">
                <a:solidFill>
                  <a:srgbClr val="008000"/>
                </a:solidFill>
              </a:rPr>
              <a:t>The Power of Fruits &amp; Vegetables</a:t>
            </a:r>
            <a:endParaRPr lang="en-US" b="1" dirty="0" smtClean="0">
              <a:solidFill>
                <a:srgbClr val="008000"/>
              </a:solidFill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424113" y="2438400"/>
            <a:ext cx="457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143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Fruits and Veggies Increase Visual Function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and May prevent Eye Diseases</a:t>
            </a:r>
            <a:r>
              <a:rPr lang="en-US" sz="20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Journal of Food Science 2009  </a:t>
            </a:r>
            <a:endParaRPr lang="en-US" sz="200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09800" y="2428875"/>
            <a:ext cx="4572000" cy="1631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Lutein and Zeaxanthin protect retina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and lens, may prevent age related macular degeneration and cataracts,</a:t>
            </a:r>
            <a:r>
              <a:rPr lang="en-US" sz="2000" i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Journal of Food Science 2008  </a:t>
            </a:r>
            <a:endParaRPr lang="en-US" sz="200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08213" y="2446338"/>
            <a:ext cx="4851400" cy="19399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143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Lupeol</a:t>
            </a:r>
            <a:r>
              <a:rPr lang="en-US" sz="20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a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compound in fruits like Mangos, grapes and strawberries appears to be effective in killing and curbing the spread of cancer cells,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Cancer Research Journal September, 2008</a:t>
            </a:r>
            <a:endParaRPr lang="en-US" sz="200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38375" y="2428875"/>
            <a:ext cx="5100638" cy="1785938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marL="1143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marL="1143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Fruit and veggie Ingredients Fight Head and Neck Cancer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Cancer Research Journal September, 2009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solidFill>
                <a:srgbClr val="000000"/>
              </a:solidFill>
              <a:latin typeface="Arial Narrow"/>
              <a:ea typeface="Calibri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38375" y="2446338"/>
            <a:ext cx="5000625" cy="185420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marL="1143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marL="1143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Compounds that color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- Fruits</a:t>
            </a:r>
            <a:r>
              <a:rPr lang="en-US" sz="20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 and veggies may protect against colon cancer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Ohio State University 2007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238375" y="2446338"/>
            <a:ext cx="5002213" cy="1631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Anthocyanines:</a:t>
            </a:r>
            <a:r>
              <a:rPr lang="en-US" sz="20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A compound that gives color to most red, purple and blue fruits and vegetables.  Slows the growth of cancer cells,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Chicago Tribune 2008</a:t>
            </a:r>
            <a:endParaRPr lang="en-US" sz="200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38375" y="2438400"/>
            <a:ext cx="5000625" cy="178435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Eat Cruciferous vegetables to lower Heart Disease</a:t>
            </a:r>
            <a:r>
              <a:rPr lang="en-US" sz="20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Mayo Clinic August 28, 2008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200275" y="2217738"/>
            <a:ext cx="5138738" cy="31702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The Color Purple – Anthocyanines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:  Reduce the risk of Heart Disease, Diabetes, and Inflammation. Fights and suppress growth of cancer cells.  Trigger Cancer cell death.  Affects Brain aging and yet only 3% of all the fruits and vegetables consumed in the US are from the purple or blue category,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Chicago Tribune 2009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lang="en-US">
              <a:solidFill>
                <a:srgbClr val="FFFFFF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82813" y="2243138"/>
            <a:ext cx="5211762" cy="316865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b="1" dirty="0" err="1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Sulforaphane</a:t>
            </a:r>
            <a:r>
              <a:rPr lang="en-US" sz="2000" b="1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 reduces damage</a:t>
            </a:r>
            <a:r>
              <a:rPr lang="en-US" sz="20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 to blood vessels, supports the livers abilities to detoxify free radicals, and allows the immune system to protect us from cell mutation that can cause cancer, 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Clinical Cancer Research Journal June 2010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97100" y="2414588"/>
            <a:ext cx="5319713" cy="2708275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Cruciferous compound kills 80% cancer stem cells.</a:t>
            </a:r>
            <a:r>
              <a:rPr lang="en-US" sz="20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  Cancer stem cells develop into cancer cells seeding malignancy and driving cancer recurrence.  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University of Texas, MD Anderson Cancer Center 2005</a:t>
            </a:r>
            <a:r>
              <a:rPr lang="en-US" sz="20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79638" y="2413000"/>
            <a:ext cx="5168900" cy="2524125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Juiced Cauliflower suppressed breast cancer</a:t>
            </a:r>
            <a:r>
              <a:rPr lang="en-US" sz="20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.  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Clinical Cancer Research Journal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Arial Narrow"/>
              <a:cs typeface="Times New Roman"/>
            </a:endParaRPr>
          </a:p>
          <a:p>
            <a:pPr>
              <a:defRPr/>
            </a:pPr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238375" y="3081338"/>
            <a:ext cx="5100638" cy="16922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Apigenin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found in apples cherries grapes parsley moves a protein vital to killing tumors to the nucleus of cancer cells,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UCR Study November 28, 2008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41550" y="2835275"/>
            <a:ext cx="5153025" cy="1938338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Soy, Grape Seeds and other foods increase cancer cell sensitivity to drug therapy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, AICR Science Now Journal Winter 2007</a:t>
            </a:r>
            <a:endParaRPr lang="en-US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201863" y="2339975"/>
            <a:ext cx="5319712" cy="2678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Peaches, plums induce deliciously promising death of breast cancer cells:  </a:t>
            </a:r>
            <a:r>
              <a:rPr lang="en-US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Breast cancer cells - even the most aggressive type - died after treatments with peach and plum extracts in lab tests.  Not only did the cancerous cells keel over, but the normal cells were not harmed in the process.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Texas AgriLife Research October 2009</a:t>
            </a:r>
            <a:endParaRPr lang="en-US" sz="1600">
              <a:solidFill>
                <a:srgbClr val="FFFFFF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30438" y="2219325"/>
            <a:ext cx="5284787" cy="3170238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Blueberries and Red Beans Increase Survival Rates of cancer</a:t>
            </a:r>
            <a:r>
              <a:rPr lang="en-US" sz="20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; Consumption of Fruits and vegetables can lower Cholesterol, increase energy and health with weight loss, 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The Cancer Project March 2008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solidFill>
                <a:srgbClr val="000000"/>
              </a:solidFill>
              <a:latin typeface="Arial Narrow"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97100" y="2243138"/>
            <a:ext cx="5084763" cy="316865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Calibri"/>
              <a:cs typeface="Times New Roman"/>
            </a:endParaRP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Phenols in foods like strawberries protect again Cancer, Autoimmune Diseases as well as reverse nerve cell aging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, Healthy Eating November 2007</a:t>
            </a: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 Narrow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0638" y="1333500"/>
            <a:ext cx="5002212" cy="19383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Compounds in certain foods reduce Asthma Symptoms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; 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Asthma patients who consume the most green leafy vegetables, tomatoes and carrots have the least amount of symptoms! </a:t>
            </a:r>
            <a:r>
              <a:rPr lang="en-US" sz="16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Thorax</a:t>
            </a:r>
            <a:r>
              <a:rPr lang="en-US" sz="16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March 2006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179638" y="2862263"/>
            <a:ext cx="5159375" cy="243205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Times New Roman"/>
              <a:cs typeface="Arial"/>
            </a:endParaRP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b="1" dirty="0">
              <a:solidFill>
                <a:srgbClr val="000000"/>
              </a:solidFill>
              <a:latin typeface="Verdana"/>
              <a:ea typeface="Times New Roman"/>
              <a:cs typeface="Arial"/>
            </a:endParaRP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Verdana"/>
                <a:ea typeface="Times New Roman"/>
                <a:cs typeface="Arial"/>
              </a:rPr>
              <a:t>Blueberries and Kale Fight Aging,</a:t>
            </a:r>
            <a:r>
              <a:rPr lang="en-US" sz="3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Times New Roman"/>
                <a:cs typeface="Arial"/>
              </a:rPr>
              <a:t>Web MD August 25, 2010</a:t>
            </a:r>
          </a:p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 Narrow"/>
              <a:ea typeface="Calibri"/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271713" y="2557463"/>
            <a:ext cx="5122862" cy="24939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Foods containing Polyphenols reduce inflammation in the body:</a:t>
            </a: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foods like; blueberries, blackberries, strawberries, raspberries, cranberries, cherries and green tea</a:t>
            </a: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2800" b="1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Institute for Integrative Healthcare Studies – </a:t>
            </a:r>
            <a:r>
              <a:rPr lang="en-US" sz="2000">
                <a:solidFill>
                  <a:srgbClr val="FFFFFF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September </a:t>
            </a:r>
            <a:endParaRPr lang="en-US">
              <a:solidFill>
                <a:srgbClr val="FFFFFF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3663" y="4759325"/>
            <a:ext cx="5332412" cy="1939925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000" b="1" kern="18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Foods containing Vitamin K help to Prevent Arterial Plaque &amp; Heart Disease:  </a:t>
            </a:r>
            <a:r>
              <a:rPr lang="en-US" sz="2000" kern="18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Foods like Kale, Spinach and Chard have been shown to </a:t>
            </a:r>
            <a:r>
              <a:rPr lang="en-US" sz="2000" dirty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inhibit the calcification of arteries and cartilage. </a:t>
            </a:r>
            <a:r>
              <a:rPr lang="en-US" sz="2000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Web MD January 30, 2006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4613" y="3243263"/>
            <a:ext cx="5334000" cy="16303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-Roman"/>
              </a:rPr>
              <a:t>Eat fresh fruits and green leafy vegetables to prevent diabetes: 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-Roman"/>
              </a:rPr>
              <a:t>Tulane School of Public Health and Tropical Medicine in New Orleans and the Harvard School of Public Health in Boston.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983038" y="3959225"/>
            <a:ext cx="5160962" cy="163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A Cherry A Day Can Keep Diabetes Away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:  Cherries can increase insulin production by fifty percent.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Journal of Agricultural and Food Chemistry, Jan 5th, 2005</a:t>
            </a: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041775" y="5468938"/>
            <a:ext cx="5102225" cy="13223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Georgia" pitchFamily="18" charset="0"/>
              </a:rPr>
              <a:t>Broccoli to the defense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Georgia" pitchFamily="18" charset="0"/>
              </a:rPr>
              <a:t>:  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Arial-BoldMT"/>
              </a:rPr>
              <a:t>Just</a:t>
            </a:r>
            <a:r>
              <a:rPr lang="en-US" sz="2000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Arial-BoldMT"/>
              </a:rPr>
              <a:t> 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ArialMT"/>
              </a:rPr>
              <a:t>a few more portions of broccoli each week may protect men from prostate cancer, </a:t>
            </a:r>
            <a:r>
              <a:rPr lang="en-US" sz="200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ArialMT"/>
              </a:rPr>
              <a:t>British Food Science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175125" y="1284288"/>
            <a:ext cx="4968875" cy="28638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-342900">
              <a:buFont typeface="Arial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PAIN-FREE THROUGH FOOD: </a:t>
            </a:r>
            <a:r>
              <a:rPr lang="en-US" sz="2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Chronic Pain and Auto-Immune diseases improve with foods that are richly colored, market-ripe produce, such as berries, red grapes, leafy greens, carrots, pumpkins, tomatoes and peaches. 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Green vegetables are especially beneficial, </a:t>
            </a:r>
            <a:r>
              <a:rPr lang="en-US" sz="2000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Daily Health News May 2008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" y="6096000"/>
            <a:ext cx="5086350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b="1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Grapes can reduce memory loss, </a:t>
            </a:r>
            <a:r>
              <a:rPr lang="en-US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University of Cincinnati December 2009</a:t>
            </a:r>
          </a:p>
        </p:txBody>
      </p:sp>
    </p:spTree>
    <p:extLst>
      <p:ext uri="{BB962C8B-B14F-4D97-AF65-F5344CB8AC3E}">
        <p14:creationId xmlns:p14="http://schemas.microsoft.com/office/powerpoint/2010/main" val="137528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</TotalTime>
  <Words>713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Clarity</vt:lpstr>
      <vt:lpstr>The Power of Fruits &amp; Vegetables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OF  FRUITS &amp; VEGETABLES</dc:title>
  <dc:creator>Lynne's Health PC</dc:creator>
  <cp:lastModifiedBy>Lynne's Health PC</cp:lastModifiedBy>
  <cp:revision>2</cp:revision>
  <dcterms:created xsi:type="dcterms:W3CDTF">2013-09-27T17:45:52Z</dcterms:created>
  <dcterms:modified xsi:type="dcterms:W3CDTF">2013-09-27T17:50:44Z</dcterms:modified>
</cp:coreProperties>
</file>